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e0aa71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e0aa71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e0aa71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e0aa71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2f03e9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72f03e9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e0aa711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e0aa711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e0aa71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e0aa71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e0aa71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ae0aa71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e0aa71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e0aa71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e0aa711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e0aa711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e0aa711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e0aa711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e0aa71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e0aa71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ae0aa71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ae0aa71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e0aa711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e0aa71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ae0aa711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ae0aa711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e0aa711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ae0aa711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ae0aa71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ae0aa71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e0aa71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e0aa71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e0aa71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e0aa7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e0aa71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e0aa71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e0aa71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e0aa71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e0aa71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e0aa71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ae0aa711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ae0aa71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58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180"/>
              <a:t>Maîtrise en Sciences Géomatiques</a:t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180"/>
              <a:t>Portfolio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30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09/2016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06/2021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062775" y="3822975"/>
            <a:ext cx="1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Vincent Le Falher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00" y="196975"/>
            <a:ext cx="3255610" cy="2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Base de données à référence spatiale</a:t>
            </a:r>
            <a:endParaRPr sz="202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5" y="644425"/>
            <a:ext cx="4137501" cy="22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0366"/>
            <a:ext cx="3721649" cy="181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050" y="3105500"/>
            <a:ext cx="4168739" cy="17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334" y="2052900"/>
            <a:ext cx="1971489" cy="18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115300" y="715000"/>
            <a:ext cx="1894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20">
                <a:solidFill>
                  <a:schemeClr val="dk1"/>
                </a:solidFill>
              </a:rPr>
              <a:t>situation d’urgence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2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-CA" sz="2244"/>
              <a:t>Filière Éolienne au Québec et Développement Durable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475" y="922875"/>
            <a:ext cx="4808926" cy="373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75" y="798875"/>
            <a:ext cx="3768374" cy="17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75" y="2206949"/>
            <a:ext cx="3768375" cy="12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75" y="3336200"/>
            <a:ext cx="3768376" cy="159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1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Développement Durable (DD)</a:t>
            </a:r>
            <a:r>
              <a:rPr lang="en-CA" sz="2020"/>
              <a:t> - c</a:t>
            </a:r>
            <a:r>
              <a:rPr lang="en-CA" sz="2020"/>
              <a:t>haîne de </a:t>
            </a:r>
            <a:r>
              <a:rPr lang="en-CA" sz="2020"/>
              <a:t>b</a:t>
            </a:r>
            <a:r>
              <a:rPr lang="en-CA" sz="2020"/>
              <a:t>lock (block chain) et </a:t>
            </a:r>
            <a:r>
              <a:rPr lang="en-CA" sz="2020"/>
              <a:t>m</a:t>
            </a:r>
            <a:r>
              <a:rPr lang="en-CA" sz="2020"/>
              <a:t>onnaie </a:t>
            </a:r>
            <a:r>
              <a:rPr lang="en-CA" sz="2020"/>
              <a:t>v</a:t>
            </a:r>
            <a:r>
              <a:rPr lang="en-CA" sz="2020"/>
              <a:t>irtuelle (cryptocurrency)</a:t>
            </a:r>
            <a:endParaRPr sz="202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1092288"/>
            <a:ext cx="2824300" cy="2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50" y="879288"/>
            <a:ext cx="2986550" cy="25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400" y="671000"/>
            <a:ext cx="18669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099" y="620874"/>
            <a:ext cx="1126875" cy="1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625" y="2442300"/>
            <a:ext cx="2663175" cy="24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3799" y="3590449"/>
            <a:ext cx="3055675" cy="13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1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Santé Publique - </a:t>
            </a:r>
            <a:r>
              <a:rPr lang="en-CA" sz="2020"/>
              <a:t>Potentiel Piétonnier de la Ville de Brossard</a:t>
            </a:r>
            <a:endParaRPr sz="202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8850"/>
            <a:ext cx="5155475" cy="40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12" y="831725"/>
            <a:ext cx="32004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15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Analyse et interpolation spatiale</a:t>
            </a:r>
            <a:endParaRPr sz="202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0" y="667525"/>
            <a:ext cx="5706505" cy="2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75" y="1016925"/>
            <a:ext cx="2571750" cy="17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51" y="3461950"/>
            <a:ext cx="2529850" cy="14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980" y="3129168"/>
            <a:ext cx="3180945" cy="1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116700"/>
            <a:ext cx="44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Télédétection Signatures spectrales</a:t>
            </a:r>
            <a:endParaRPr sz="202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6791100" cy="237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925" y="164175"/>
            <a:ext cx="3334127" cy="1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25" y="550000"/>
            <a:ext cx="3469134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268" y="2238550"/>
            <a:ext cx="171642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924" y="3474299"/>
            <a:ext cx="1681125" cy="10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051" y="608750"/>
            <a:ext cx="1355699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2550" y="2031225"/>
            <a:ext cx="1221426" cy="91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517188" y="2285400"/>
            <a:ext cx="29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1720"/>
              <a:t>Observation de la Terre</a:t>
            </a:r>
            <a:endParaRPr sz="17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650" y="1107493"/>
            <a:ext cx="2384836" cy="1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21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 l’évolution de l’humidité du sol agricole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au Canada entre 1980 et 2019</a:t>
            </a:r>
            <a:endParaRPr sz="202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25" y="1053425"/>
            <a:ext cx="48768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475" y="2994075"/>
            <a:ext cx="3810001" cy="18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150" y="615650"/>
            <a:ext cx="1552400" cy="11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150" y="752050"/>
            <a:ext cx="1832025" cy="16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</a:t>
            </a:r>
            <a:r>
              <a:rPr lang="en-CA" sz="2020"/>
              <a:t>tendue et Intensité du feu de Fort McMurray</a:t>
            </a:r>
            <a:endParaRPr sz="202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0" y="819925"/>
            <a:ext cx="61245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75" y="819925"/>
            <a:ext cx="2562225" cy="17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2656210"/>
            <a:ext cx="2562225" cy="17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00" y="3777519"/>
            <a:ext cx="2254375" cy="1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51" y="479275"/>
            <a:ext cx="3879525" cy="18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26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</a:t>
            </a:r>
            <a:r>
              <a:rPr lang="en-CA" sz="2020"/>
              <a:t>uivi de l’épaisseur de la glace du lac Memphrémagog pour la Sécurité Publique</a:t>
            </a:r>
            <a:endParaRPr sz="202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75" y="1082575"/>
            <a:ext cx="29366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900" y="740500"/>
            <a:ext cx="1299450" cy="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150" y="835350"/>
            <a:ext cx="889875" cy="87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125" y="2368878"/>
            <a:ext cx="5336250" cy="260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651" y="160500"/>
            <a:ext cx="4948525" cy="22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>
            <p:ph type="title"/>
          </p:nvPr>
        </p:nvSpPr>
        <p:spPr>
          <a:xfrm>
            <a:off x="263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Architecture Application Web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et mobileWeb</a:t>
            </a:r>
            <a:endParaRPr sz="202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6" y="1101650"/>
            <a:ext cx="2184175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200" y="1101650"/>
            <a:ext cx="1699504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979" y="2616575"/>
            <a:ext cx="3828192" cy="2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97" y="152400"/>
            <a:ext cx="65694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0"/>
            <a:ext cx="3000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20">
                <a:solidFill>
                  <a:schemeClr val="dk1"/>
                </a:solidFill>
              </a:rPr>
              <a:t>Production</a:t>
            </a:r>
            <a:endParaRPr sz="20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20">
                <a:solidFill>
                  <a:schemeClr val="dk1"/>
                </a:solidFill>
              </a:rPr>
              <a:t>de Carte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145900"/>
            <a:ext cx="85206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Essai de maîtrise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Segmentation sémantique en temps réel à partir d’un nano-ordinateur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des performances et des limites</a:t>
            </a:r>
            <a:endParaRPr sz="202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3" y="1371875"/>
            <a:ext cx="4976525" cy="34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37" y="3239325"/>
            <a:ext cx="6750625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213" y="2057475"/>
            <a:ext cx="4156151" cy="9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2932900" y="1152750"/>
            <a:ext cx="5668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20">
                <a:solidFill>
                  <a:schemeClr val="dk1"/>
                </a:solidFill>
              </a:rPr>
              <a:t> Intelligence Artificielle (AI) - Réseau de neurones profond (CNN)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Tableau synthèse (Prévention en Sécurité Civile)</a:t>
            </a:r>
            <a:endParaRPr sz="202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0"/>
            <a:ext cx="8797899" cy="42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2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Preuve de concept - Inondation 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Service de la Perception Banque Nationale</a:t>
            </a:r>
            <a:endParaRPr sz="202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75" y="944800"/>
            <a:ext cx="5463823" cy="38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25" y="174650"/>
            <a:ext cx="6113250" cy="47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24025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Représentation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Cartographique</a:t>
            </a:r>
            <a:endParaRPr sz="20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7925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Sécurité Publique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Mouvements de terrain</a:t>
            </a:r>
            <a:endParaRPr sz="202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8" y="1097175"/>
            <a:ext cx="74970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300" y="167800"/>
            <a:ext cx="4730100" cy="36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525" y="3597650"/>
            <a:ext cx="2259875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/>
              <a:t>Chargé de </a:t>
            </a:r>
            <a:r>
              <a:rPr lang="en-CA" sz="2000"/>
              <a:t>projet - Planification de projet</a:t>
            </a:r>
            <a:endParaRPr sz="20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3" y="1650574"/>
            <a:ext cx="8271074" cy="3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977" y="631050"/>
            <a:ext cx="2265200" cy="34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</a:t>
            </a:r>
            <a:r>
              <a:rPr lang="en-CA" sz="2020"/>
              <a:t>ide à l’analyse de la population affectée</a:t>
            </a:r>
            <a:r>
              <a:rPr lang="en-CA" sz="2020"/>
              <a:t> </a:t>
            </a:r>
            <a:r>
              <a:rPr lang="en-CA" sz="2020"/>
              <a:t>par une catastrophe environnementale</a:t>
            </a:r>
            <a:endParaRPr sz="202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150" y="750275"/>
            <a:ext cx="2060800" cy="19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5859299" cy="22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3098200" y="1178225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Modélisation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720" y="2815720"/>
            <a:ext cx="3594275" cy="1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275" y="3053675"/>
            <a:ext cx="3778620" cy="1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Gestion urbaine - </a:t>
            </a:r>
            <a:r>
              <a:rPr lang="en-CA" sz="2020"/>
              <a:t>Potentiel P</a:t>
            </a:r>
            <a:r>
              <a:rPr lang="en-CA" sz="2020"/>
              <a:t>hotovoltaïque Arr. Mont-Bellevue (Sherbrooke)</a:t>
            </a:r>
            <a:endParaRPr sz="202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775" y="696550"/>
            <a:ext cx="5943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9400"/>
            <a:ext cx="4532675" cy="2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00" y="594400"/>
            <a:ext cx="2725996" cy="16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325" y="3275075"/>
            <a:ext cx="2463976" cy="1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Collecte de points GPS et cartographie des points</a:t>
            </a:r>
            <a:endParaRPr sz="202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625" y="1111775"/>
            <a:ext cx="3100650" cy="3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50" y="825588"/>
            <a:ext cx="2271524" cy="2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850" y="2808300"/>
            <a:ext cx="2237375" cy="1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24" y="740500"/>
            <a:ext cx="3236750" cy="2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3125" y="1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Location Based Service</a:t>
            </a:r>
            <a:endParaRPr sz="202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101338"/>
            <a:ext cx="62103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